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Montserrat Bold" charset="1" panose="000008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85235" y="1750033"/>
            <a:ext cx="17117529" cy="683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0"/>
              </a:lnSpc>
            </a:pPr>
            <a:r>
              <a:rPr lang="en-US" b="true" sz="7605" spc="-494">
                <a:solidFill>
                  <a:srgbClr val="FA64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BÁO CÁO ĐỒ ÁN CUỐI KỲ MÔN HỌC XÂY DỰNG HTTT TRÊN CÁC FRAMEWORK</a:t>
            </a:r>
          </a:p>
          <a:p>
            <a:pPr algn="ctr">
              <a:lnSpc>
                <a:spcPts val="8670"/>
              </a:lnSpc>
            </a:pPr>
          </a:p>
          <a:p>
            <a:pPr algn="ctr">
              <a:lnSpc>
                <a:spcPts val="5419"/>
              </a:lnSpc>
            </a:pPr>
            <a:r>
              <a:rPr lang="en-US" b="true" sz="4753" spc="-30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ĐỀ TÀI: XÂY DỰNG WEBSITE BÁN LẺ CHUỖI COFFEE</a:t>
            </a:r>
          </a:p>
          <a:p>
            <a:pPr algn="ctr">
              <a:lnSpc>
                <a:spcPts val="5419"/>
              </a:lnSpc>
            </a:pPr>
          </a:p>
          <a:p>
            <a:pPr algn="ctr">
              <a:lnSpc>
                <a:spcPts val="4335"/>
              </a:lnSpc>
            </a:pPr>
            <a:r>
              <a:rPr lang="en-US" b="true" sz="3802" spc="-24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LỚP: IS220.P21</a:t>
            </a:r>
          </a:p>
          <a:p>
            <a:pPr algn="ctr">
              <a:lnSpc>
                <a:spcPts val="4335"/>
              </a:lnSpc>
            </a:pPr>
            <a:r>
              <a:rPr lang="en-US" b="true" sz="3802" spc="-24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GVHD: VŨ MINH SANG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6" id="6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33237" y="1028700"/>
            <a:ext cx="17021526" cy="8229600"/>
          </a:xfrm>
          <a:custGeom>
            <a:avLst/>
            <a:gdLst/>
            <a:ahLst/>
            <a:cxnLst/>
            <a:rect r="r" b="b" t="t" l="l"/>
            <a:pathLst>
              <a:path h="8229600" w="17021526">
                <a:moveTo>
                  <a:pt x="0" y="0"/>
                </a:moveTo>
                <a:lnTo>
                  <a:pt x="17021526" y="0"/>
                </a:lnTo>
                <a:lnTo>
                  <a:pt x="170215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67073" y="266665"/>
            <a:ext cx="8953855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LOẠI SẢN PHẨM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91319" y="1028700"/>
            <a:ext cx="17105363" cy="8229600"/>
          </a:xfrm>
          <a:custGeom>
            <a:avLst/>
            <a:gdLst/>
            <a:ahLst/>
            <a:cxnLst/>
            <a:rect r="r" b="b" t="t" l="l"/>
            <a:pathLst>
              <a:path h="8229600" w="17105363">
                <a:moveTo>
                  <a:pt x="0" y="0"/>
                </a:moveTo>
                <a:lnTo>
                  <a:pt x="17105362" y="0"/>
                </a:lnTo>
                <a:lnTo>
                  <a:pt x="171053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58613" y="266665"/>
            <a:ext cx="7170775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QUYỀN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67369" y="1028700"/>
            <a:ext cx="17153263" cy="8229600"/>
          </a:xfrm>
          <a:custGeom>
            <a:avLst/>
            <a:gdLst/>
            <a:ahLst/>
            <a:cxnLst/>
            <a:rect r="r" b="b" t="t" l="l"/>
            <a:pathLst>
              <a:path h="8229600" w="17153263">
                <a:moveTo>
                  <a:pt x="0" y="0"/>
                </a:moveTo>
                <a:lnTo>
                  <a:pt x="17153262" y="0"/>
                </a:lnTo>
                <a:lnTo>
                  <a:pt x="171532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45104" y="266665"/>
            <a:ext cx="7797792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BÀI VIẾT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724146" y="1028700"/>
            <a:ext cx="16839708" cy="8229600"/>
          </a:xfrm>
          <a:custGeom>
            <a:avLst/>
            <a:gdLst/>
            <a:ahLst/>
            <a:cxnLst/>
            <a:rect r="r" b="b" t="t" l="l"/>
            <a:pathLst>
              <a:path h="8229600" w="16839708">
                <a:moveTo>
                  <a:pt x="0" y="0"/>
                </a:moveTo>
                <a:lnTo>
                  <a:pt x="16839708" y="0"/>
                </a:lnTo>
                <a:lnTo>
                  <a:pt x="168397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07944" y="266665"/>
            <a:ext cx="8072112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CỬA HÀNG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96153" y="933380"/>
            <a:ext cx="17095694" cy="8229600"/>
          </a:xfrm>
          <a:custGeom>
            <a:avLst/>
            <a:gdLst/>
            <a:ahLst/>
            <a:cxnLst/>
            <a:rect r="r" b="b" t="t" l="l"/>
            <a:pathLst>
              <a:path h="8229600" w="17095694">
                <a:moveTo>
                  <a:pt x="0" y="0"/>
                </a:moveTo>
                <a:lnTo>
                  <a:pt x="17095694" y="0"/>
                </a:lnTo>
                <a:lnTo>
                  <a:pt x="170956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07944" y="266665"/>
            <a:ext cx="8072112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ĐƠN HÀNG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93071" y="1028700"/>
            <a:ext cx="17101859" cy="8229600"/>
          </a:xfrm>
          <a:custGeom>
            <a:avLst/>
            <a:gdLst/>
            <a:ahLst/>
            <a:cxnLst/>
            <a:rect r="r" b="b" t="t" l="l"/>
            <a:pathLst>
              <a:path h="8229600" w="17101859">
                <a:moveTo>
                  <a:pt x="0" y="0"/>
                </a:moveTo>
                <a:lnTo>
                  <a:pt x="17101858" y="0"/>
                </a:lnTo>
                <a:lnTo>
                  <a:pt x="171018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12001" y="266665"/>
            <a:ext cx="8463998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KHÁCH HÀNG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79142" y="1028700"/>
            <a:ext cx="16929717" cy="8229600"/>
          </a:xfrm>
          <a:custGeom>
            <a:avLst/>
            <a:gdLst/>
            <a:ahLst/>
            <a:cxnLst/>
            <a:rect r="r" b="b" t="t" l="l"/>
            <a:pathLst>
              <a:path h="8229600" w="16929717">
                <a:moveTo>
                  <a:pt x="0" y="0"/>
                </a:moveTo>
                <a:lnTo>
                  <a:pt x="16929716" y="0"/>
                </a:lnTo>
                <a:lnTo>
                  <a:pt x="169297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12001" y="266665"/>
            <a:ext cx="8463998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KHUYẾN MÃI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15385" y="1028700"/>
            <a:ext cx="17057230" cy="8229600"/>
          </a:xfrm>
          <a:custGeom>
            <a:avLst/>
            <a:gdLst/>
            <a:ahLst/>
            <a:cxnLst/>
            <a:rect r="r" b="b" t="t" l="l"/>
            <a:pathLst>
              <a:path h="8229600" w="17057230">
                <a:moveTo>
                  <a:pt x="0" y="0"/>
                </a:moveTo>
                <a:lnTo>
                  <a:pt x="17057230" y="0"/>
                </a:lnTo>
                <a:lnTo>
                  <a:pt x="170572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27884" y="266665"/>
            <a:ext cx="9032232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NHÀ CUNG CẤP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82344" y="1028700"/>
            <a:ext cx="17123312" cy="8229600"/>
          </a:xfrm>
          <a:custGeom>
            <a:avLst/>
            <a:gdLst/>
            <a:ahLst/>
            <a:cxnLst/>
            <a:rect r="r" b="b" t="t" l="l"/>
            <a:pathLst>
              <a:path h="8229600" w="17123312">
                <a:moveTo>
                  <a:pt x="0" y="0"/>
                </a:moveTo>
                <a:lnTo>
                  <a:pt x="17123312" y="0"/>
                </a:lnTo>
                <a:lnTo>
                  <a:pt x="171233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43075" y="266665"/>
            <a:ext cx="7601849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QUẢN LÝ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043464"/>
            <a:ext cx="16230600" cy="6200072"/>
          </a:xfrm>
          <a:custGeom>
            <a:avLst/>
            <a:gdLst/>
            <a:ahLst/>
            <a:cxnLst/>
            <a:rect r="r" b="b" t="t" l="l"/>
            <a:pathLst>
              <a:path h="6200072" w="16230600">
                <a:moveTo>
                  <a:pt x="0" y="0"/>
                </a:moveTo>
                <a:lnTo>
                  <a:pt x="16230600" y="0"/>
                </a:lnTo>
                <a:lnTo>
                  <a:pt x="16230600" y="6200072"/>
                </a:lnTo>
                <a:lnTo>
                  <a:pt x="0" y="6200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07944" y="266665"/>
            <a:ext cx="8072112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NHÂN VIÊN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25414">
            <a:off x="2296231" y="-883304"/>
            <a:ext cx="4474047" cy="4750436"/>
          </a:xfrm>
          <a:custGeom>
            <a:avLst/>
            <a:gdLst/>
            <a:ahLst/>
            <a:cxnLst/>
            <a:rect r="r" b="b" t="t" l="l"/>
            <a:pathLst>
              <a:path h="4750436" w="4474047">
                <a:moveTo>
                  <a:pt x="0" y="0"/>
                </a:moveTo>
                <a:lnTo>
                  <a:pt x="4474047" y="0"/>
                </a:lnTo>
                <a:lnTo>
                  <a:pt x="4474047" y="4750436"/>
                </a:lnTo>
                <a:lnTo>
                  <a:pt x="0" y="47504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01679">
            <a:off x="1980715" y="6955700"/>
            <a:ext cx="787577" cy="1592528"/>
          </a:xfrm>
          <a:custGeom>
            <a:avLst/>
            <a:gdLst/>
            <a:ahLst/>
            <a:cxnLst/>
            <a:rect r="r" b="b" t="t" l="l"/>
            <a:pathLst>
              <a:path h="1592528" w="787577">
                <a:moveTo>
                  <a:pt x="0" y="0"/>
                </a:moveTo>
                <a:lnTo>
                  <a:pt x="787577" y="0"/>
                </a:lnTo>
                <a:lnTo>
                  <a:pt x="787577" y="1592528"/>
                </a:lnTo>
                <a:lnTo>
                  <a:pt x="0" y="159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52490" y="791742"/>
            <a:ext cx="1206810" cy="1400343"/>
          </a:xfrm>
          <a:custGeom>
            <a:avLst/>
            <a:gdLst/>
            <a:ahLst/>
            <a:cxnLst/>
            <a:rect r="r" b="b" t="t" l="l"/>
            <a:pathLst>
              <a:path h="1400343" w="1206810">
                <a:moveTo>
                  <a:pt x="0" y="0"/>
                </a:moveTo>
                <a:lnTo>
                  <a:pt x="1206810" y="0"/>
                </a:lnTo>
                <a:lnTo>
                  <a:pt x="1206810" y="1400343"/>
                </a:lnTo>
                <a:lnTo>
                  <a:pt x="0" y="1400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3451" t="-84384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1413927" y="2815608"/>
            <a:ext cx="5501665" cy="4655784"/>
          </a:xfrm>
          <a:custGeom>
            <a:avLst/>
            <a:gdLst/>
            <a:ahLst/>
            <a:cxnLst/>
            <a:rect r="r" b="b" t="t" l="l"/>
            <a:pathLst>
              <a:path h="4655784" w="5501665">
                <a:moveTo>
                  <a:pt x="0" y="0"/>
                </a:moveTo>
                <a:lnTo>
                  <a:pt x="5501665" y="0"/>
                </a:lnTo>
                <a:lnTo>
                  <a:pt x="5501665" y="4655784"/>
                </a:lnTo>
                <a:lnTo>
                  <a:pt x="0" y="4655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56938" y="3528106"/>
            <a:ext cx="9482901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NGUYỄN TRƯƠNG ĐÌNH GIANG - 21520215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6938" y="4615919"/>
            <a:ext cx="7503878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RẦN BÌNH MINH - 22520087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6938" y="5703731"/>
            <a:ext cx="7993735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PHẠM VĂN QUANG HUY - 22520571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6938" y="6789546"/>
            <a:ext cx="7503878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PHẠM QUỐC KHÁNH - 22520649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6277" y="1034744"/>
            <a:ext cx="7713955" cy="91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 spc="-126">
                <a:solidFill>
                  <a:srgbClr val="FA64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THÀNH VIÊN NHÓM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06125" y="1028700"/>
            <a:ext cx="17075750" cy="8229600"/>
          </a:xfrm>
          <a:custGeom>
            <a:avLst/>
            <a:gdLst/>
            <a:ahLst/>
            <a:cxnLst/>
            <a:rect r="r" b="b" t="t" l="l"/>
            <a:pathLst>
              <a:path h="8229600" w="17075750">
                <a:moveTo>
                  <a:pt x="0" y="0"/>
                </a:moveTo>
                <a:lnTo>
                  <a:pt x="17075750" y="0"/>
                </a:lnTo>
                <a:lnTo>
                  <a:pt x="170757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66727" y="266665"/>
            <a:ext cx="7954546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TÀI KHOẢN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16922" y="1028700"/>
            <a:ext cx="17254156" cy="8229600"/>
          </a:xfrm>
          <a:custGeom>
            <a:avLst/>
            <a:gdLst/>
            <a:ahLst/>
            <a:cxnLst/>
            <a:rect r="r" b="b" t="t" l="l"/>
            <a:pathLst>
              <a:path h="8229600" w="17254156">
                <a:moveTo>
                  <a:pt x="0" y="0"/>
                </a:moveTo>
                <a:lnTo>
                  <a:pt x="17254156" y="0"/>
                </a:lnTo>
                <a:lnTo>
                  <a:pt x="172541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66727" y="266665"/>
            <a:ext cx="7954546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QUẢN LÝ SẢN PHẨM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57964" y="1028700"/>
            <a:ext cx="17172071" cy="8229600"/>
          </a:xfrm>
          <a:custGeom>
            <a:avLst/>
            <a:gdLst/>
            <a:ahLst/>
            <a:cxnLst/>
            <a:rect r="r" b="b" t="t" l="l"/>
            <a:pathLst>
              <a:path h="8229600" w="17172071">
                <a:moveTo>
                  <a:pt x="0" y="0"/>
                </a:moveTo>
                <a:lnTo>
                  <a:pt x="17172072" y="0"/>
                </a:lnTo>
                <a:lnTo>
                  <a:pt x="171720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34961" y="266665"/>
            <a:ext cx="6818078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THÊM BÀI VIẾT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706448" y="1028700"/>
            <a:ext cx="16875105" cy="8229600"/>
          </a:xfrm>
          <a:custGeom>
            <a:avLst/>
            <a:gdLst/>
            <a:ahLst/>
            <a:cxnLst/>
            <a:rect r="r" b="b" t="t" l="l"/>
            <a:pathLst>
              <a:path h="8229600" w="16875105">
                <a:moveTo>
                  <a:pt x="0" y="0"/>
                </a:moveTo>
                <a:lnTo>
                  <a:pt x="16875104" y="0"/>
                </a:lnTo>
                <a:lnTo>
                  <a:pt x="168751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82264" y="266665"/>
            <a:ext cx="7523472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THÊM KHUYẾN MÃI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01657" y="1028700"/>
            <a:ext cx="17084685" cy="8229600"/>
          </a:xfrm>
          <a:custGeom>
            <a:avLst/>
            <a:gdLst/>
            <a:ahLst/>
            <a:cxnLst/>
            <a:rect r="r" b="b" t="t" l="l"/>
            <a:pathLst>
              <a:path h="8229600" w="17084685">
                <a:moveTo>
                  <a:pt x="0" y="0"/>
                </a:moveTo>
                <a:lnTo>
                  <a:pt x="17084686" y="0"/>
                </a:lnTo>
                <a:lnTo>
                  <a:pt x="170846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82264" y="266665"/>
            <a:ext cx="7033615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THÊM CỬA HÀNG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55100" y="1028700"/>
            <a:ext cx="17040639" cy="8229600"/>
          </a:xfrm>
          <a:custGeom>
            <a:avLst/>
            <a:gdLst/>
            <a:ahLst/>
            <a:cxnLst/>
            <a:rect r="r" b="b" t="t" l="l"/>
            <a:pathLst>
              <a:path h="8229600" w="17040639">
                <a:moveTo>
                  <a:pt x="0" y="0"/>
                </a:moveTo>
                <a:lnTo>
                  <a:pt x="17040640" y="0"/>
                </a:lnTo>
                <a:lnTo>
                  <a:pt x="17040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82264" y="266665"/>
            <a:ext cx="7386312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THÊM NHÂN VIÊN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14350" y="933380"/>
            <a:ext cx="17259300" cy="8241090"/>
          </a:xfrm>
          <a:custGeom>
            <a:avLst/>
            <a:gdLst/>
            <a:ahLst/>
            <a:cxnLst/>
            <a:rect r="r" b="b" t="t" l="l"/>
            <a:pathLst>
              <a:path h="8241090" w="17259300">
                <a:moveTo>
                  <a:pt x="0" y="0"/>
                </a:moveTo>
                <a:lnTo>
                  <a:pt x="17259300" y="0"/>
                </a:lnTo>
                <a:lnTo>
                  <a:pt x="17259300" y="8241089"/>
                </a:lnTo>
                <a:lnTo>
                  <a:pt x="0" y="8241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90378" y="266665"/>
            <a:ext cx="8307243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THÊM NHÀ CUNG CẤP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701336" y="1028700"/>
            <a:ext cx="16885328" cy="8229600"/>
          </a:xfrm>
          <a:custGeom>
            <a:avLst/>
            <a:gdLst/>
            <a:ahLst/>
            <a:cxnLst/>
            <a:rect r="r" b="b" t="t" l="l"/>
            <a:pathLst>
              <a:path h="8229600" w="16885328">
                <a:moveTo>
                  <a:pt x="0" y="0"/>
                </a:moveTo>
                <a:lnTo>
                  <a:pt x="16885328" y="0"/>
                </a:lnTo>
                <a:lnTo>
                  <a:pt x="168853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15367" y="266665"/>
            <a:ext cx="6857266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THÊM QUẢN LÝ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774908" y="1028700"/>
            <a:ext cx="16738183" cy="8162176"/>
          </a:xfrm>
          <a:custGeom>
            <a:avLst/>
            <a:gdLst/>
            <a:ahLst/>
            <a:cxnLst/>
            <a:rect r="r" b="b" t="t" l="l"/>
            <a:pathLst>
              <a:path h="8162176" w="16738183">
                <a:moveTo>
                  <a:pt x="0" y="0"/>
                </a:moveTo>
                <a:lnTo>
                  <a:pt x="16738184" y="0"/>
                </a:lnTo>
                <a:lnTo>
                  <a:pt x="16738184" y="8162176"/>
                </a:lnTo>
                <a:lnTo>
                  <a:pt x="0" y="816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04578" y="266665"/>
            <a:ext cx="9678844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THÊM TÀI KHOẢN NHÂN VIÊN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47782" y="1028700"/>
            <a:ext cx="16992435" cy="8229600"/>
          </a:xfrm>
          <a:custGeom>
            <a:avLst/>
            <a:gdLst/>
            <a:ahLst/>
            <a:cxnLst/>
            <a:rect r="r" b="b" t="t" l="l"/>
            <a:pathLst>
              <a:path h="8229600" w="16992435">
                <a:moveTo>
                  <a:pt x="0" y="0"/>
                </a:moveTo>
                <a:lnTo>
                  <a:pt x="16992436" y="0"/>
                </a:lnTo>
                <a:lnTo>
                  <a:pt x="169924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56930" y="266665"/>
            <a:ext cx="7974141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THÊM VÀO GIỎ HÀNG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74703" y="1028700"/>
            <a:ext cx="16938594" cy="8229600"/>
          </a:xfrm>
          <a:custGeom>
            <a:avLst/>
            <a:gdLst/>
            <a:ahLst/>
            <a:cxnLst/>
            <a:rect r="r" b="b" t="t" l="l"/>
            <a:pathLst>
              <a:path h="8229600" w="16938594">
                <a:moveTo>
                  <a:pt x="0" y="0"/>
                </a:moveTo>
                <a:lnTo>
                  <a:pt x="16938594" y="0"/>
                </a:lnTo>
                <a:lnTo>
                  <a:pt x="169385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03195" y="266665"/>
            <a:ext cx="5681609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BÀI VIẾT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88263" y="1028700"/>
            <a:ext cx="16911473" cy="8229600"/>
          </a:xfrm>
          <a:custGeom>
            <a:avLst/>
            <a:gdLst/>
            <a:ahLst/>
            <a:cxnLst/>
            <a:rect r="r" b="b" t="t" l="l"/>
            <a:pathLst>
              <a:path h="8229600" w="16911473">
                <a:moveTo>
                  <a:pt x="0" y="0"/>
                </a:moveTo>
                <a:lnTo>
                  <a:pt x="16911474" y="0"/>
                </a:lnTo>
                <a:lnTo>
                  <a:pt x="16911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3015" y="266665"/>
            <a:ext cx="8561969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THỐNG KÊ DOANH THU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490287" y="1028700"/>
            <a:ext cx="17307426" cy="8229600"/>
          </a:xfrm>
          <a:custGeom>
            <a:avLst/>
            <a:gdLst/>
            <a:ahLst/>
            <a:cxnLst/>
            <a:rect r="r" b="b" t="t" l="l"/>
            <a:pathLst>
              <a:path h="8229600" w="17307426">
                <a:moveTo>
                  <a:pt x="0" y="0"/>
                </a:moveTo>
                <a:lnTo>
                  <a:pt x="17307426" y="0"/>
                </a:lnTo>
                <a:lnTo>
                  <a:pt x="173074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48815" y="266665"/>
            <a:ext cx="7190369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THÊM SẢN PHẨM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25414">
            <a:off x="3528062" y="-644182"/>
            <a:ext cx="10901889" cy="11575364"/>
          </a:xfrm>
          <a:custGeom>
            <a:avLst/>
            <a:gdLst/>
            <a:ahLst/>
            <a:cxnLst/>
            <a:rect r="r" b="b" t="t" l="l"/>
            <a:pathLst>
              <a:path h="11575364" w="10901889">
                <a:moveTo>
                  <a:pt x="0" y="0"/>
                </a:moveTo>
                <a:lnTo>
                  <a:pt x="10901888" y="0"/>
                </a:lnTo>
                <a:lnTo>
                  <a:pt x="10901888" y="11575364"/>
                </a:lnTo>
                <a:lnTo>
                  <a:pt x="0" y="1157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85266">
            <a:off x="2418128" y="3204249"/>
            <a:ext cx="787577" cy="1592528"/>
          </a:xfrm>
          <a:custGeom>
            <a:avLst/>
            <a:gdLst/>
            <a:ahLst/>
            <a:cxnLst/>
            <a:rect r="r" b="b" t="t" l="l"/>
            <a:pathLst>
              <a:path h="1592528" w="787577">
                <a:moveTo>
                  <a:pt x="0" y="0"/>
                </a:moveTo>
                <a:lnTo>
                  <a:pt x="787578" y="0"/>
                </a:lnTo>
                <a:lnTo>
                  <a:pt x="787578" y="1592528"/>
                </a:lnTo>
                <a:lnTo>
                  <a:pt x="0" y="159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52490" y="791742"/>
            <a:ext cx="1206810" cy="1400343"/>
          </a:xfrm>
          <a:custGeom>
            <a:avLst/>
            <a:gdLst/>
            <a:ahLst/>
            <a:cxnLst/>
            <a:rect r="r" b="b" t="t" l="l"/>
            <a:pathLst>
              <a:path h="1400343" w="1206810">
                <a:moveTo>
                  <a:pt x="0" y="0"/>
                </a:moveTo>
                <a:lnTo>
                  <a:pt x="1206810" y="0"/>
                </a:lnTo>
                <a:lnTo>
                  <a:pt x="1206810" y="1400343"/>
                </a:lnTo>
                <a:lnTo>
                  <a:pt x="0" y="1400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3451" t="-84384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2988266" y="4000513"/>
            <a:ext cx="12311468" cy="22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0"/>
              </a:lnSpc>
            </a:pPr>
            <a:r>
              <a:rPr lang="en-US" b="true" sz="15000" spc="-315">
                <a:solidFill>
                  <a:srgbClr val="FA643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684595" y="8558128"/>
            <a:ext cx="1206810" cy="1400343"/>
          </a:xfrm>
          <a:custGeom>
            <a:avLst/>
            <a:gdLst/>
            <a:ahLst/>
            <a:cxnLst/>
            <a:rect r="r" b="b" t="t" l="l"/>
            <a:pathLst>
              <a:path h="1400343" w="1206810">
                <a:moveTo>
                  <a:pt x="0" y="0"/>
                </a:moveTo>
                <a:lnTo>
                  <a:pt x="1206810" y="0"/>
                </a:lnTo>
                <a:lnTo>
                  <a:pt x="1206810" y="1400344"/>
                </a:lnTo>
                <a:lnTo>
                  <a:pt x="0" y="1400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3451" t="-84384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3405" y="791742"/>
            <a:ext cx="1206810" cy="1400343"/>
          </a:xfrm>
          <a:custGeom>
            <a:avLst/>
            <a:gdLst/>
            <a:ahLst/>
            <a:cxnLst/>
            <a:rect r="r" b="b" t="t" l="l"/>
            <a:pathLst>
              <a:path h="1400343" w="1206810">
                <a:moveTo>
                  <a:pt x="0" y="0"/>
                </a:moveTo>
                <a:lnTo>
                  <a:pt x="1206810" y="0"/>
                </a:lnTo>
                <a:lnTo>
                  <a:pt x="1206810" y="1400343"/>
                </a:lnTo>
                <a:lnTo>
                  <a:pt x="0" y="1400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03451" t="-84384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670677">
            <a:off x="-194385" y="8281476"/>
            <a:ext cx="787577" cy="1592528"/>
          </a:xfrm>
          <a:custGeom>
            <a:avLst/>
            <a:gdLst/>
            <a:ahLst/>
            <a:cxnLst/>
            <a:rect r="r" b="b" t="t" l="l"/>
            <a:pathLst>
              <a:path h="1592528" w="787577">
                <a:moveTo>
                  <a:pt x="0" y="0"/>
                </a:moveTo>
                <a:lnTo>
                  <a:pt x="787578" y="0"/>
                </a:lnTo>
                <a:lnTo>
                  <a:pt x="787578" y="1592528"/>
                </a:lnTo>
                <a:lnTo>
                  <a:pt x="0" y="159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64748" y="1028700"/>
            <a:ext cx="16958504" cy="8229600"/>
          </a:xfrm>
          <a:custGeom>
            <a:avLst/>
            <a:gdLst/>
            <a:ahLst/>
            <a:cxnLst/>
            <a:rect r="r" b="b" t="t" l="l"/>
            <a:pathLst>
              <a:path h="8229600" w="16958504">
                <a:moveTo>
                  <a:pt x="0" y="0"/>
                </a:moveTo>
                <a:lnTo>
                  <a:pt x="16958504" y="0"/>
                </a:lnTo>
                <a:lnTo>
                  <a:pt x="169585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03195" y="266665"/>
            <a:ext cx="5681609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BIỂU ĐỒ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91319" y="1028700"/>
            <a:ext cx="17105363" cy="8229600"/>
          </a:xfrm>
          <a:custGeom>
            <a:avLst/>
            <a:gdLst/>
            <a:ahLst/>
            <a:cxnLst/>
            <a:rect r="r" b="b" t="t" l="l"/>
            <a:pathLst>
              <a:path h="8229600" w="17105363">
                <a:moveTo>
                  <a:pt x="0" y="0"/>
                </a:moveTo>
                <a:lnTo>
                  <a:pt x="17105362" y="0"/>
                </a:lnTo>
                <a:lnTo>
                  <a:pt x="171053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03195" y="266665"/>
            <a:ext cx="6112683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CỬA HÀNG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453819" y="1028700"/>
            <a:ext cx="15380362" cy="8229600"/>
          </a:xfrm>
          <a:custGeom>
            <a:avLst/>
            <a:gdLst/>
            <a:ahLst/>
            <a:cxnLst/>
            <a:rect r="r" b="b" t="t" l="l"/>
            <a:pathLst>
              <a:path h="8229600" w="15380362">
                <a:moveTo>
                  <a:pt x="0" y="0"/>
                </a:moveTo>
                <a:lnTo>
                  <a:pt x="15380362" y="0"/>
                </a:lnTo>
                <a:lnTo>
                  <a:pt x="153803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49" t="0" r="-726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03195" y="266665"/>
            <a:ext cx="6112683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ĐĂNG KÝ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16230600" cy="8229600"/>
          </a:xfrm>
          <a:custGeom>
            <a:avLst/>
            <a:gdLst/>
            <a:ahLst/>
            <a:cxnLst/>
            <a:rect r="r" b="b" t="t" l="l"/>
            <a:pathLst>
              <a:path h="8229600" w="16230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01" t="0" r="-194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03195" y="266665"/>
            <a:ext cx="6622135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ĐĂNG NHẬP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96153" y="1028700"/>
            <a:ext cx="17095694" cy="8229600"/>
          </a:xfrm>
          <a:custGeom>
            <a:avLst/>
            <a:gdLst/>
            <a:ahLst/>
            <a:cxnLst/>
            <a:rect r="r" b="b" t="t" l="l"/>
            <a:pathLst>
              <a:path h="8229600" w="17095694">
                <a:moveTo>
                  <a:pt x="0" y="0"/>
                </a:moveTo>
                <a:lnTo>
                  <a:pt x="17095694" y="0"/>
                </a:lnTo>
                <a:lnTo>
                  <a:pt x="170956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03195" y="266665"/>
            <a:ext cx="6622135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ĐẶT HÀNG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7630"/>
            <a:chOff x="0" y="0"/>
            <a:chExt cx="4303522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3522" cy="152400"/>
            </a:xfrm>
            <a:custGeom>
              <a:avLst/>
              <a:gdLst/>
              <a:ahLst/>
              <a:cxnLst/>
              <a:rect r="r" b="b" t="t" l="l"/>
              <a:pathLst>
                <a:path h="152400" w="4303522">
                  <a:moveTo>
                    <a:pt x="0" y="0"/>
                  </a:moveTo>
                  <a:lnTo>
                    <a:pt x="4303522" y="0"/>
                  </a:lnTo>
                  <a:lnTo>
                    <a:pt x="430352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10115867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18288000" cy="171133"/>
          </a:xfrm>
          <a:prstGeom prst="rect">
            <a:avLst/>
          </a:prstGeom>
          <a:solidFill>
            <a:srgbClr val="FFD93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87775" y="1028700"/>
            <a:ext cx="16912450" cy="8229600"/>
          </a:xfrm>
          <a:custGeom>
            <a:avLst/>
            <a:gdLst/>
            <a:ahLst/>
            <a:cxnLst/>
            <a:rect r="r" b="b" t="t" l="l"/>
            <a:pathLst>
              <a:path h="8229600" w="16912450">
                <a:moveTo>
                  <a:pt x="0" y="0"/>
                </a:moveTo>
                <a:lnTo>
                  <a:pt x="16912450" y="0"/>
                </a:lnTo>
                <a:lnTo>
                  <a:pt x="169124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03195" y="266665"/>
            <a:ext cx="6622135" cy="51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GIAO DIỆN PHẦN KHUYẾN MÃI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DAGq5cgniSY</dc:identifier>
  <dcterms:modified xsi:type="dcterms:W3CDTF">2011-08-01T06:04:30Z</dcterms:modified>
  <cp:revision>1</cp:revision>
  <dc:title>BÁO CÁO ĐỒ ÁN CUỐI KÌ</dc:title>
</cp:coreProperties>
</file>